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61" r:id="rId2"/>
    <p:sldId id="29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3 – Aug </a:t>
            </a:r>
            <a:r>
              <a:rPr lang="en-US" dirty="0" smtClean="0"/>
              <a:t>30, 2019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Mastery Quiz Day!</a:t>
            </a:r>
          </a:p>
          <a:p>
            <a:r>
              <a:rPr lang="en-US" sz="2400" b="1" dirty="0" smtClean="0"/>
              <a:t>Because the upcoming unit on Rotation has parallels to the content in </a:t>
            </a:r>
            <a:r>
              <a:rPr lang="en-US" sz="2400" b="1" dirty="0" err="1" smtClean="0"/>
              <a:t>Ch</a:t>
            </a:r>
            <a:r>
              <a:rPr lang="en-US" sz="2400" b="1" dirty="0" smtClean="0"/>
              <a:t> 1 and </a:t>
            </a:r>
            <a:r>
              <a:rPr lang="en-US" sz="2400" b="1" dirty="0" err="1" smtClean="0"/>
              <a:t>Ch</a:t>
            </a:r>
            <a:r>
              <a:rPr lang="en-US" sz="2400" b="1" dirty="0" smtClean="0"/>
              <a:t> 2, Mastery Quizzes for those 7 sections are made available to you today to help you review.</a:t>
            </a:r>
          </a:p>
          <a:p>
            <a:r>
              <a:rPr lang="en-US" sz="2400" b="1" dirty="0" smtClean="0"/>
              <a:t>Complete as many as you can in the time available.</a:t>
            </a:r>
          </a:p>
          <a:p>
            <a:r>
              <a:rPr lang="en-US" sz="2400" b="1" dirty="0" smtClean="0"/>
              <a:t>Remember your IA topic selection is due on Tuesday!</a:t>
            </a:r>
          </a:p>
          <a:p>
            <a:pPr lvl="1"/>
            <a:r>
              <a:rPr lang="en-US" sz="2200" b="1" dirty="0" smtClean="0"/>
              <a:t>I have your three proposed ideas from last year if you need.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10298920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 </a:t>
            </a:r>
            <a:r>
              <a:rPr lang="en-US" sz="2800" b="1" dirty="0" smtClean="0"/>
              <a:t>None</a:t>
            </a:r>
            <a:r>
              <a:rPr lang="en-US" dirty="0"/>
              <a:t> </a:t>
            </a:r>
            <a:endParaRPr lang="en-US" b="1" dirty="0" smtClean="0"/>
          </a:p>
          <a:p>
            <a:r>
              <a:rPr lang="en-US" sz="2100" b="1" dirty="0" smtClean="0"/>
              <a:t>What’s Due?  (Pending assignments to complete.)</a:t>
            </a:r>
          </a:p>
          <a:p>
            <a:pPr lvl="1"/>
            <a:r>
              <a:rPr lang="en-US" sz="2100" b="1" dirty="0" smtClean="0"/>
              <a:t>Download (and print?) Option B Engineering textbook section posted online.</a:t>
            </a:r>
          </a:p>
          <a:p>
            <a:pPr lvl="1"/>
            <a:r>
              <a:rPr lang="en-US" sz="2100" b="1" dirty="0" smtClean="0"/>
              <a:t>IA topic selection due on Tuesday. 10 pts. Can only loose points if you hand it in late. </a:t>
            </a:r>
            <a:endParaRPr lang="en-US" sz="2100" b="1" dirty="0"/>
          </a:p>
          <a:p>
            <a:r>
              <a:rPr lang="en-US" sz="2300" b="1" dirty="0" smtClean="0"/>
              <a:t>What’s Next?  (How to prepare for the next day)</a:t>
            </a:r>
          </a:p>
          <a:p>
            <a:pPr lvl="1"/>
            <a:r>
              <a:rPr lang="en-US" sz="2100" b="1" dirty="0" smtClean="0">
                <a:solidFill>
                  <a:schemeClr val="bg2">
                    <a:lumMod val="25000"/>
                  </a:schemeClr>
                </a:solidFill>
              </a:rPr>
              <a:t>Read </a:t>
            </a:r>
            <a:r>
              <a:rPr lang="en-US" sz="2100" b="1" dirty="0" smtClean="0">
                <a:solidFill>
                  <a:schemeClr val="bg2">
                    <a:lumMod val="25000"/>
                  </a:schemeClr>
                </a:solidFill>
              </a:rPr>
              <a:t>4.1 and Option </a:t>
            </a:r>
            <a:r>
              <a:rPr lang="en-US" sz="2100" b="1" dirty="0" smtClean="0">
                <a:solidFill>
                  <a:schemeClr val="bg2">
                    <a:lumMod val="25000"/>
                  </a:schemeClr>
                </a:solidFill>
              </a:rPr>
              <a:t>B.1.1-B.1.3</a:t>
            </a:r>
            <a:endParaRPr lang="en-US" sz="2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16813</TotalTime>
  <Words>87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Euclid Extra</vt:lpstr>
      <vt:lpstr>Wingdings 3</vt:lpstr>
      <vt:lpstr>Ion Boardroom</vt:lpstr>
      <vt:lpstr>Physics 3 – Aug 30, 2019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142</cp:revision>
  <dcterms:created xsi:type="dcterms:W3CDTF">2015-08-11T02:33:52Z</dcterms:created>
  <dcterms:modified xsi:type="dcterms:W3CDTF">2019-08-30T16:58:23Z</dcterms:modified>
</cp:coreProperties>
</file>